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21E5E-7BB8-4D93-9390-C68309B27FF2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B21E07-A331-4FFC-974E-EC43DF6FB8E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000" b="1" dirty="0"/>
            <a:t>Technologie immersive</a:t>
          </a:r>
          <a:r>
            <a:rPr lang="fr-FR" sz="2000" dirty="0"/>
            <a:t> </a:t>
          </a:r>
          <a:endParaRPr lang="en-US" sz="2000" dirty="0"/>
        </a:p>
      </dgm:t>
    </dgm:pt>
    <dgm:pt modelId="{DC0BFCC7-1B7B-4C87-9E7B-6861A6F90B68}" type="parTrans" cxnId="{1EAEFF2B-6732-4C00-BFBE-97F38832EC6E}">
      <dgm:prSet/>
      <dgm:spPr/>
      <dgm:t>
        <a:bodyPr/>
        <a:lstStyle/>
        <a:p>
          <a:endParaRPr lang="en-US"/>
        </a:p>
      </dgm:t>
    </dgm:pt>
    <dgm:pt modelId="{F7E906C9-AA82-418F-B94F-0A8C4633ECBD}" type="sibTrans" cxnId="{1EAEFF2B-6732-4C00-BFBE-97F38832EC6E}">
      <dgm:prSet/>
      <dgm:spPr/>
      <dgm:t>
        <a:bodyPr/>
        <a:lstStyle/>
        <a:p>
          <a:endParaRPr lang="en-US"/>
        </a:p>
      </dgm:t>
    </dgm:pt>
    <dgm:pt modelId="{3FE69D21-FBB6-432A-8894-9E404097757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000" b="1" dirty="0">
              <a:solidFill>
                <a:schemeClr val="tx1"/>
              </a:solidFill>
            </a:rPr>
            <a:t>Mondes virtuels</a:t>
          </a:r>
          <a:endParaRPr lang="en-US" sz="2000" b="1" dirty="0">
            <a:solidFill>
              <a:schemeClr val="tx1"/>
            </a:solidFill>
          </a:endParaRPr>
        </a:p>
      </dgm:t>
    </dgm:pt>
    <dgm:pt modelId="{53542ADE-0B7E-4346-A678-F6F8B1AB3872}" type="parTrans" cxnId="{B7D71EDE-DBAF-49EF-A9DC-22CC3EEE1AA9}">
      <dgm:prSet/>
      <dgm:spPr/>
      <dgm:t>
        <a:bodyPr/>
        <a:lstStyle/>
        <a:p>
          <a:endParaRPr lang="en-US"/>
        </a:p>
      </dgm:t>
    </dgm:pt>
    <dgm:pt modelId="{80B4FCB7-9E28-45E1-83BF-47571E744426}" type="sibTrans" cxnId="{B7D71EDE-DBAF-49EF-A9DC-22CC3EEE1AA9}">
      <dgm:prSet/>
      <dgm:spPr/>
      <dgm:t>
        <a:bodyPr/>
        <a:lstStyle/>
        <a:p>
          <a:endParaRPr lang="en-US"/>
        </a:p>
      </dgm:t>
    </dgm:pt>
    <dgm:pt modelId="{5A31EF85-95A7-4D9B-99B2-C54E481FC99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000" b="1" dirty="0">
              <a:solidFill>
                <a:schemeClr val="bg2"/>
              </a:solidFill>
            </a:rPr>
            <a:t>Interactivité</a:t>
          </a:r>
          <a:endParaRPr lang="en-US" sz="2000" b="1" dirty="0">
            <a:solidFill>
              <a:schemeClr val="bg2"/>
            </a:solidFill>
          </a:endParaRPr>
        </a:p>
      </dgm:t>
    </dgm:pt>
    <dgm:pt modelId="{86B5910B-992F-476F-9C91-2560124AD582}" type="parTrans" cxnId="{3E2A1881-7AAD-43FA-A4D6-FBB18A4EBC4A}">
      <dgm:prSet/>
      <dgm:spPr/>
      <dgm:t>
        <a:bodyPr/>
        <a:lstStyle/>
        <a:p>
          <a:endParaRPr lang="en-US"/>
        </a:p>
      </dgm:t>
    </dgm:pt>
    <dgm:pt modelId="{628EAC67-012A-4A3E-AE7C-0BDF1E5AE4DD}" type="sibTrans" cxnId="{3E2A1881-7AAD-43FA-A4D6-FBB18A4EBC4A}">
      <dgm:prSet/>
      <dgm:spPr/>
      <dgm:t>
        <a:bodyPr/>
        <a:lstStyle/>
        <a:p>
          <a:endParaRPr lang="en-US"/>
        </a:p>
      </dgm:t>
    </dgm:pt>
    <dgm:pt modelId="{16305903-7726-4A96-8267-24D95A78AA1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sz="2000" b="1" dirty="0">
              <a:solidFill>
                <a:schemeClr val="bg2"/>
              </a:solidFill>
            </a:rPr>
            <a:t>Équipements nécessaires</a:t>
          </a:r>
          <a:endParaRPr lang="en-US" sz="2000" b="1" dirty="0">
            <a:solidFill>
              <a:schemeClr val="bg2"/>
            </a:solidFill>
          </a:endParaRPr>
        </a:p>
      </dgm:t>
    </dgm:pt>
    <dgm:pt modelId="{CCA89F89-5073-434E-A6EB-51B5E024CA0D}" type="parTrans" cxnId="{83D53C4E-A649-4D0A-81F9-28FCC443D4EF}">
      <dgm:prSet/>
      <dgm:spPr/>
      <dgm:t>
        <a:bodyPr/>
        <a:lstStyle/>
        <a:p>
          <a:endParaRPr lang="en-US"/>
        </a:p>
      </dgm:t>
    </dgm:pt>
    <dgm:pt modelId="{E750F7CC-0453-45B7-9A8F-B9D2C40F5AFE}" type="sibTrans" cxnId="{83D53C4E-A649-4D0A-81F9-28FCC443D4EF}">
      <dgm:prSet/>
      <dgm:spPr/>
      <dgm:t>
        <a:bodyPr/>
        <a:lstStyle/>
        <a:p>
          <a:endParaRPr lang="en-US"/>
        </a:p>
      </dgm:t>
    </dgm:pt>
    <dgm:pt modelId="{F45E12EE-0C34-49A3-8D70-BFCD6112261D}" type="pres">
      <dgm:prSet presAssocID="{59421E5E-7BB8-4D93-9390-C68309B27FF2}" presName="root" presStyleCnt="0">
        <dgm:presLayoutVars>
          <dgm:dir/>
          <dgm:resizeHandles val="exact"/>
        </dgm:presLayoutVars>
      </dgm:prSet>
      <dgm:spPr/>
    </dgm:pt>
    <dgm:pt modelId="{A3A747FC-CAD4-40C7-A996-10671A004D12}" type="pres">
      <dgm:prSet presAssocID="{19B21E07-A331-4FFC-974E-EC43DF6FB8E2}" presName="compNode" presStyleCnt="0"/>
      <dgm:spPr/>
    </dgm:pt>
    <dgm:pt modelId="{B3F1358B-7728-4E7C-89B9-C149791E3E08}" type="pres">
      <dgm:prSet presAssocID="{19B21E07-A331-4FFC-974E-EC43DF6FB8E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AB831E6-2CF7-4DA1-BE8A-D167B9BCF964}" type="pres">
      <dgm:prSet presAssocID="{19B21E07-A331-4FFC-974E-EC43DF6FB8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F824EE1-9FC2-4DCE-8F3D-9938C2A389F4}" type="pres">
      <dgm:prSet presAssocID="{19B21E07-A331-4FFC-974E-EC43DF6FB8E2}" presName="spaceRect" presStyleCnt="0"/>
      <dgm:spPr/>
    </dgm:pt>
    <dgm:pt modelId="{1862C5F2-B6D2-4F75-A025-BC46948B01F5}" type="pres">
      <dgm:prSet presAssocID="{19B21E07-A331-4FFC-974E-EC43DF6FB8E2}" presName="textRect" presStyleLbl="revTx" presStyleIdx="0" presStyleCnt="4">
        <dgm:presLayoutVars>
          <dgm:chMax val="1"/>
          <dgm:chPref val="1"/>
        </dgm:presLayoutVars>
      </dgm:prSet>
      <dgm:spPr/>
    </dgm:pt>
    <dgm:pt modelId="{AFD1555A-B402-44BE-B993-57ECB50C02A7}" type="pres">
      <dgm:prSet presAssocID="{F7E906C9-AA82-418F-B94F-0A8C4633ECBD}" presName="sibTrans" presStyleCnt="0"/>
      <dgm:spPr/>
    </dgm:pt>
    <dgm:pt modelId="{1B9D3897-C152-43D1-878B-260A95C3041C}" type="pres">
      <dgm:prSet presAssocID="{3FE69D21-FBB6-432A-8894-9E4040977570}" presName="compNode" presStyleCnt="0"/>
      <dgm:spPr/>
    </dgm:pt>
    <dgm:pt modelId="{648F55FF-2958-4A4F-9C18-1A3FD6D46D07}" type="pres">
      <dgm:prSet presAssocID="{3FE69D21-FBB6-432A-8894-9E404097757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4D17B02-093C-4E0D-B851-69B453F8EF03}" type="pres">
      <dgm:prSet presAssocID="{3FE69D21-FBB6-432A-8894-9E40409775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rdinateur portable"/>
        </a:ext>
      </dgm:extLst>
    </dgm:pt>
    <dgm:pt modelId="{B54F679E-57FD-4810-B50F-12EE622F0CA1}" type="pres">
      <dgm:prSet presAssocID="{3FE69D21-FBB6-432A-8894-9E4040977570}" presName="spaceRect" presStyleCnt="0"/>
      <dgm:spPr/>
    </dgm:pt>
    <dgm:pt modelId="{300436C8-4B8C-4D54-844C-D7E5266242E5}" type="pres">
      <dgm:prSet presAssocID="{3FE69D21-FBB6-432A-8894-9E4040977570}" presName="textRect" presStyleLbl="revTx" presStyleIdx="1" presStyleCnt="4">
        <dgm:presLayoutVars>
          <dgm:chMax val="1"/>
          <dgm:chPref val="1"/>
        </dgm:presLayoutVars>
      </dgm:prSet>
      <dgm:spPr/>
    </dgm:pt>
    <dgm:pt modelId="{093B23C9-B6C3-4285-92C3-976808CB5F50}" type="pres">
      <dgm:prSet presAssocID="{80B4FCB7-9E28-45E1-83BF-47571E744426}" presName="sibTrans" presStyleCnt="0"/>
      <dgm:spPr/>
    </dgm:pt>
    <dgm:pt modelId="{48710466-4EFB-4C7D-8C0F-DE05AB506B5A}" type="pres">
      <dgm:prSet presAssocID="{5A31EF85-95A7-4D9B-99B2-C54E481FC99C}" presName="compNode" presStyleCnt="0"/>
      <dgm:spPr/>
    </dgm:pt>
    <dgm:pt modelId="{C568EC02-D4A5-4252-A50D-902BC596FA04}" type="pres">
      <dgm:prSet presAssocID="{5A31EF85-95A7-4D9B-99B2-C54E481FC99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AA6B68E-B6DE-4FBA-B371-370EAFF2617B}" type="pres">
      <dgm:prSet presAssocID="{5A31EF85-95A7-4D9B-99B2-C54E481FC9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4533F18-8F45-41FC-9DC0-002DA39822BF}" type="pres">
      <dgm:prSet presAssocID="{5A31EF85-95A7-4D9B-99B2-C54E481FC99C}" presName="spaceRect" presStyleCnt="0"/>
      <dgm:spPr/>
    </dgm:pt>
    <dgm:pt modelId="{C9149BB6-2529-4157-83F6-651AD8F272B0}" type="pres">
      <dgm:prSet presAssocID="{5A31EF85-95A7-4D9B-99B2-C54E481FC99C}" presName="textRect" presStyleLbl="revTx" presStyleIdx="2" presStyleCnt="4">
        <dgm:presLayoutVars>
          <dgm:chMax val="1"/>
          <dgm:chPref val="1"/>
        </dgm:presLayoutVars>
      </dgm:prSet>
      <dgm:spPr/>
    </dgm:pt>
    <dgm:pt modelId="{DB63F113-60D7-4C09-A86A-C823BF27F061}" type="pres">
      <dgm:prSet presAssocID="{628EAC67-012A-4A3E-AE7C-0BDF1E5AE4DD}" presName="sibTrans" presStyleCnt="0"/>
      <dgm:spPr/>
    </dgm:pt>
    <dgm:pt modelId="{A57A4C3F-8D00-48C2-B0FF-5D6869EE74D4}" type="pres">
      <dgm:prSet presAssocID="{16305903-7726-4A96-8267-24D95A78AA19}" presName="compNode" presStyleCnt="0"/>
      <dgm:spPr/>
    </dgm:pt>
    <dgm:pt modelId="{FD45440C-AD10-45BD-8BE9-19C4C20B7A0A}" type="pres">
      <dgm:prSet presAssocID="{16305903-7726-4A96-8267-24D95A78AA19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FEFBFA3-1A51-46A5-B5A0-83871FEF0CE1}" type="pres">
      <dgm:prSet presAssocID="{16305903-7726-4A96-8267-24D95A78AA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utils"/>
        </a:ext>
      </dgm:extLst>
    </dgm:pt>
    <dgm:pt modelId="{64FB8D6D-273E-4C5C-A496-4ACB91057D5F}" type="pres">
      <dgm:prSet presAssocID="{16305903-7726-4A96-8267-24D95A78AA19}" presName="spaceRect" presStyleCnt="0"/>
      <dgm:spPr/>
    </dgm:pt>
    <dgm:pt modelId="{EC410503-0887-40C9-A858-1C0D414A1A31}" type="pres">
      <dgm:prSet presAssocID="{16305903-7726-4A96-8267-24D95A78AA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AEFF2B-6732-4C00-BFBE-97F38832EC6E}" srcId="{59421E5E-7BB8-4D93-9390-C68309B27FF2}" destId="{19B21E07-A331-4FFC-974E-EC43DF6FB8E2}" srcOrd="0" destOrd="0" parTransId="{DC0BFCC7-1B7B-4C87-9E7B-6861A6F90B68}" sibTransId="{F7E906C9-AA82-418F-B94F-0A8C4633ECBD}"/>
    <dgm:cxn modelId="{42E4D55E-8D56-431E-A3AE-19FAC2C66355}" type="presOf" srcId="{19B21E07-A331-4FFC-974E-EC43DF6FB8E2}" destId="{1862C5F2-B6D2-4F75-A025-BC46948B01F5}" srcOrd="0" destOrd="0" presId="urn:microsoft.com/office/officeart/2018/5/layout/IconLeafLabelList"/>
    <dgm:cxn modelId="{83D53C4E-A649-4D0A-81F9-28FCC443D4EF}" srcId="{59421E5E-7BB8-4D93-9390-C68309B27FF2}" destId="{16305903-7726-4A96-8267-24D95A78AA19}" srcOrd="3" destOrd="0" parTransId="{CCA89F89-5073-434E-A6EB-51B5E024CA0D}" sibTransId="{E750F7CC-0453-45B7-9A8F-B9D2C40F5AFE}"/>
    <dgm:cxn modelId="{82380C7D-DD18-4414-8E84-46E9CF5EAE7D}" type="presOf" srcId="{3FE69D21-FBB6-432A-8894-9E4040977570}" destId="{300436C8-4B8C-4D54-844C-D7E5266242E5}" srcOrd="0" destOrd="0" presId="urn:microsoft.com/office/officeart/2018/5/layout/IconLeafLabelList"/>
    <dgm:cxn modelId="{3E2A1881-7AAD-43FA-A4D6-FBB18A4EBC4A}" srcId="{59421E5E-7BB8-4D93-9390-C68309B27FF2}" destId="{5A31EF85-95A7-4D9B-99B2-C54E481FC99C}" srcOrd="2" destOrd="0" parTransId="{86B5910B-992F-476F-9C91-2560124AD582}" sibTransId="{628EAC67-012A-4A3E-AE7C-0BDF1E5AE4DD}"/>
    <dgm:cxn modelId="{EAB9B28C-C3DC-4E77-AEFF-B78E3C6AFC6E}" type="presOf" srcId="{59421E5E-7BB8-4D93-9390-C68309B27FF2}" destId="{F45E12EE-0C34-49A3-8D70-BFCD6112261D}" srcOrd="0" destOrd="0" presId="urn:microsoft.com/office/officeart/2018/5/layout/IconLeafLabelList"/>
    <dgm:cxn modelId="{FD57DAA8-9BF5-4C25-823A-5DA149392895}" type="presOf" srcId="{5A31EF85-95A7-4D9B-99B2-C54E481FC99C}" destId="{C9149BB6-2529-4157-83F6-651AD8F272B0}" srcOrd="0" destOrd="0" presId="urn:microsoft.com/office/officeart/2018/5/layout/IconLeafLabelList"/>
    <dgm:cxn modelId="{0F2292C1-D5AC-4EE3-A2BE-5873B10C99EC}" type="presOf" srcId="{16305903-7726-4A96-8267-24D95A78AA19}" destId="{EC410503-0887-40C9-A858-1C0D414A1A31}" srcOrd="0" destOrd="0" presId="urn:microsoft.com/office/officeart/2018/5/layout/IconLeafLabelList"/>
    <dgm:cxn modelId="{B7D71EDE-DBAF-49EF-A9DC-22CC3EEE1AA9}" srcId="{59421E5E-7BB8-4D93-9390-C68309B27FF2}" destId="{3FE69D21-FBB6-432A-8894-9E4040977570}" srcOrd="1" destOrd="0" parTransId="{53542ADE-0B7E-4346-A678-F6F8B1AB3872}" sibTransId="{80B4FCB7-9E28-45E1-83BF-47571E744426}"/>
    <dgm:cxn modelId="{35B1848E-B308-4EEC-BF92-99DC055E9B86}" type="presParOf" srcId="{F45E12EE-0C34-49A3-8D70-BFCD6112261D}" destId="{A3A747FC-CAD4-40C7-A996-10671A004D12}" srcOrd="0" destOrd="0" presId="urn:microsoft.com/office/officeart/2018/5/layout/IconLeafLabelList"/>
    <dgm:cxn modelId="{A83B1DB3-5832-45F4-96DD-7E8CE4B146DB}" type="presParOf" srcId="{A3A747FC-CAD4-40C7-A996-10671A004D12}" destId="{B3F1358B-7728-4E7C-89B9-C149791E3E08}" srcOrd="0" destOrd="0" presId="urn:microsoft.com/office/officeart/2018/5/layout/IconLeafLabelList"/>
    <dgm:cxn modelId="{70A70C4E-AD29-4069-86D3-5716E7D6A8EE}" type="presParOf" srcId="{A3A747FC-CAD4-40C7-A996-10671A004D12}" destId="{1AB831E6-2CF7-4DA1-BE8A-D167B9BCF964}" srcOrd="1" destOrd="0" presId="urn:microsoft.com/office/officeart/2018/5/layout/IconLeafLabelList"/>
    <dgm:cxn modelId="{280149DB-6B8B-477A-8864-07C3903E4FF0}" type="presParOf" srcId="{A3A747FC-CAD4-40C7-A996-10671A004D12}" destId="{7F824EE1-9FC2-4DCE-8F3D-9938C2A389F4}" srcOrd="2" destOrd="0" presId="urn:microsoft.com/office/officeart/2018/5/layout/IconLeafLabelList"/>
    <dgm:cxn modelId="{51A01386-867A-40E1-ABFD-0B098DBC12C1}" type="presParOf" srcId="{A3A747FC-CAD4-40C7-A996-10671A004D12}" destId="{1862C5F2-B6D2-4F75-A025-BC46948B01F5}" srcOrd="3" destOrd="0" presId="urn:microsoft.com/office/officeart/2018/5/layout/IconLeafLabelList"/>
    <dgm:cxn modelId="{E5C38ECE-B587-495E-90D1-C4977E37E9A0}" type="presParOf" srcId="{F45E12EE-0C34-49A3-8D70-BFCD6112261D}" destId="{AFD1555A-B402-44BE-B993-57ECB50C02A7}" srcOrd="1" destOrd="0" presId="urn:microsoft.com/office/officeart/2018/5/layout/IconLeafLabelList"/>
    <dgm:cxn modelId="{67642B13-FC2E-41D3-8077-E691AE742DB8}" type="presParOf" srcId="{F45E12EE-0C34-49A3-8D70-BFCD6112261D}" destId="{1B9D3897-C152-43D1-878B-260A95C3041C}" srcOrd="2" destOrd="0" presId="urn:microsoft.com/office/officeart/2018/5/layout/IconLeafLabelList"/>
    <dgm:cxn modelId="{10EF3553-7087-437E-BA40-4C5BDA2526C3}" type="presParOf" srcId="{1B9D3897-C152-43D1-878B-260A95C3041C}" destId="{648F55FF-2958-4A4F-9C18-1A3FD6D46D07}" srcOrd="0" destOrd="0" presId="urn:microsoft.com/office/officeart/2018/5/layout/IconLeafLabelList"/>
    <dgm:cxn modelId="{782E46FD-D840-42A6-9AAA-1036A6106421}" type="presParOf" srcId="{1B9D3897-C152-43D1-878B-260A95C3041C}" destId="{84D17B02-093C-4E0D-B851-69B453F8EF03}" srcOrd="1" destOrd="0" presId="urn:microsoft.com/office/officeart/2018/5/layout/IconLeafLabelList"/>
    <dgm:cxn modelId="{670104B4-C54C-47AC-8C02-48B07B385ED2}" type="presParOf" srcId="{1B9D3897-C152-43D1-878B-260A95C3041C}" destId="{B54F679E-57FD-4810-B50F-12EE622F0CA1}" srcOrd="2" destOrd="0" presId="urn:microsoft.com/office/officeart/2018/5/layout/IconLeafLabelList"/>
    <dgm:cxn modelId="{4604F4E0-9610-4628-A81B-E054F25EDB79}" type="presParOf" srcId="{1B9D3897-C152-43D1-878B-260A95C3041C}" destId="{300436C8-4B8C-4D54-844C-D7E5266242E5}" srcOrd="3" destOrd="0" presId="urn:microsoft.com/office/officeart/2018/5/layout/IconLeafLabelList"/>
    <dgm:cxn modelId="{60C9D423-F566-4216-8D4D-839394BC9367}" type="presParOf" srcId="{F45E12EE-0C34-49A3-8D70-BFCD6112261D}" destId="{093B23C9-B6C3-4285-92C3-976808CB5F50}" srcOrd="3" destOrd="0" presId="urn:microsoft.com/office/officeart/2018/5/layout/IconLeafLabelList"/>
    <dgm:cxn modelId="{999E9B71-BE98-431E-A927-711D59886C27}" type="presParOf" srcId="{F45E12EE-0C34-49A3-8D70-BFCD6112261D}" destId="{48710466-4EFB-4C7D-8C0F-DE05AB506B5A}" srcOrd="4" destOrd="0" presId="urn:microsoft.com/office/officeart/2018/5/layout/IconLeafLabelList"/>
    <dgm:cxn modelId="{DDD8FD4D-E148-4242-A819-7090B8D82EF4}" type="presParOf" srcId="{48710466-4EFB-4C7D-8C0F-DE05AB506B5A}" destId="{C568EC02-D4A5-4252-A50D-902BC596FA04}" srcOrd="0" destOrd="0" presId="urn:microsoft.com/office/officeart/2018/5/layout/IconLeafLabelList"/>
    <dgm:cxn modelId="{A585B10A-B903-4640-B962-B3C4BD28023D}" type="presParOf" srcId="{48710466-4EFB-4C7D-8C0F-DE05AB506B5A}" destId="{DAA6B68E-B6DE-4FBA-B371-370EAFF2617B}" srcOrd="1" destOrd="0" presId="urn:microsoft.com/office/officeart/2018/5/layout/IconLeafLabelList"/>
    <dgm:cxn modelId="{6ED20CAA-01E7-4B85-A9AF-468BE9094015}" type="presParOf" srcId="{48710466-4EFB-4C7D-8C0F-DE05AB506B5A}" destId="{24533F18-8F45-41FC-9DC0-002DA39822BF}" srcOrd="2" destOrd="0" presId="urn:microsoft.com/office/officeart/2018/5/layout/IconLeafLabelList"/>
    <dgm:cxn modelId="{A61BC46B-74F0-4584-A189-05969540AF5A}" type="presParOf" srcId="{48710466-4EFB-4C7D-8C0F-DE05AB506B5A}" destId="{C9149BB6-2529-4157-83F6-651AD8F272B0}" srcOrd="3" destOrd="0" presId="urn:microsoft.com/office/officeart/2018/5/layout/IconLeafLabelList"/>
    <dgm:cxn modelId="{049F284B-2771-4E0B-A43A-9563C7200395}" type="presParOf" srcId="{F45E12EE-0C34-49A3-8D70-BFCD6112261D}" destId="{DB63F113-60D7-4C09-A86A-C823BF27F061}" srcOrd="5" destOrd="0" presId="urn:microsoft.com/office/officeart/2018/5/layout/IconLeafLabelList"/>
    <dgm:cxn modelId="{C95700E1-EAD6-4634-9075-31FC27ED298E}" type="presParOf" srcId="{F45E12EE-0C34-49A3-8D70-BFCD6112261D}" destId="{A57A4C3F-8D00-48C2-B0FF-5D6869EE74D4}" srcOrd="6" destOrd="0" presId="urn:microsoft.com/office/officeart/2018/5/layout/IconLeafLabelList"/>
    <dgm:cxn modelId="{484C0367-2387-49A8-A36A-47687382684A}" type="presParOf" srcId="{A57A4C3F-8D00-48C2-B0FF-5D6869EE74D4}" destId="{FD45440C-AD10-45BD-8BE9-19C4C20B7A0A}" srcOrd="0" destOrd="0" presId="urn:microsoft.com/office/officeart/2018/5/layout/IconLeafLabelList"/>
    <dgm:cxn modelId="{5FF89272-F706-48BC-8634-46338489FD58}" type="presParOf" srcId="{A57A4C3F-8D00-48C2-B0FF-5D6869EE74D4}" destId="{0FEFBFA3-1A51-46A5-B5A0-83871FEF0CE1}" srcOrd="1" destOrd="0" presId="urn:microsoft.com/office/officeart/2018/5/layout/IconLeafLabelList"/>
    <dgm:cxn modelId="{067D2D0C-B2BA-4A42-9D31-8E0C4D96BC60}" type="presParOf" srcId="{A57A4C3F-8D00-48C2-B0FF-5D6869EE74D4}" destId="{64FB8D6D-273E-4C5C-A496-4ACB91057D5F}" srcOrd="2" destOrd="0" presId="urn:microsoft.com/office/officeart/2018/5/layout/IconLeafLabelList"/>
    <dgm:cxn modelId="{1B8C74CB-7455-4D46-8157-48F3D19437D2}" type="presParOf" srcId="{A57A4C3F-8D00-48C2-B0FF-5D6869EE74D4}" destId="{EC410503-0887-40C9-A858-1C0D414A1A3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755795-66AC-48D4-9106-849E054F34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E8B76E4-4313-4080-8408-1109DA8E66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800" b="1" dirty="0"/>
            <a:t>Rester informé</a:t>
          </a:r>
          <a:r>
            <a:rPr lang="fr-FR" sz="2800" dirty="0"/>
            <a:t> des dernières innovations.</a:t>
          </a:r>
          <a:endParaRPr lang="en-US" sz="2800" dirty="0"/>
        </a:p>
      </dgm:t>
    </dgm:pt>
    <dgm:pt modelId="{646F49D9-253E-441A-BE90-66F01DD35844}" type="parTrans" cxnId="{B420E261-0F55-4770-BB7E-BDA0A66AAC43}">
      <dgm:prSet/>
      <dgm:spPr/>
      <dgm:t>
        <a:bodyPr/>
        <a:lstStyle/>
        <a:p>
          <a:endParaRPr lang="en-US"/>
        </a:p>
      </dgm:t>
    </dgm:pt>
    <dgm:pt modelId="{C0437E7B-C223-4B29-8469-548C184C3F48}" type="sibTrans" cxnId="{B420E261-0F55-4770-BB7E-BDA0A66AAC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80D16-838A-4214-BB80-F5F98C49B7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800" b="1" dirty="0"/>
            <a:t>Saisir les opportunités</a:t>
          </a:r>
          <a:r>
            <a:rPr lang="fr-FR" sz="2800" dirty="0"/>
            <a:t> et les applications dans divers secteurs.</a:t>
          </a:r>
          <a:endParaRPr lang="en-US" sz="2800" dirty="0"/>
        </a:p>
      </dgm:t>
    </dgm:pt>
    <dgm:pt modelId="{3D4487F5-3633-40DD-B66E-EC7D87B948B5}" type="parTrans" cxnId="{19BFF426-9D2B-49CE-8196-9F7CF0D9B533}">
      <dgm:prSet/>
      <dgm:spPr/>
      <dgm:t>
        <a:bodyPr/>
        <a:lstStyle/>
        <a:p>
          <a:endParaRPr lang="en-US"/>
        </a:p>
      </dgm:t>
    </dgm:pt>
    <dgm:pt modelId="{4585FFDA-54F8-43ED-A283-BD8BF7A05AF4}" type="sibTrans" cxnId="{19BFF426-9D2B-49CE-8196-9F7CF0D9B5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E4D8AE-56D6-4919-B8E0-04BADC2179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800" b="1" dirty="0"/>
            <a:t>Innover</a:t>
          </a:r>
          <a:r>
            <a:rPr lang="fr-FR" sz="2800" dirty="0"/>
            <a:t> et anticiper les évolutions futures.</a:t>
          </a:r>
          <a:endParaRPr lang="en-US" sz="2800" dirty="0"/>
        </a:p>
      </dgm:t>
    </dgm:pt>
    <dgm:pt modelId="{88B248F3-9DC2-43A6-A5A5-8B0B66754225}" type="parTrans" cxnId="{1B7536A8-5D49-46EB-9638-0FE0019CAC12}">
      <dgm:prSet/>
      <dgm:spPr/>
      <dgm:t>
        <a:bodyPr/>
        <a:lstStyle/>
        <a:p>
          <a:endParaRPr lang="en-US"/>
        </a:p>
      </dgm:t>
    </dgm:pt>
    <dgm:pt modelId="{2E28E6C0-3AC0-4031-93FA-64790E3EA400}" type="sibTrans" cxnId="{1B7536A8-5D49-46EB-9638-0FE0019CA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1BE394-6CDF-41D2-ACD9-9A794A3F7B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2800" b="1" dirty="0"/>
            <a:t>Maintenir un avantage concurrentiel</a:t>
          </a:r>
          <a:r>
            <a:rPr lang="fr-FR" sz="2800" dirty="0"/>
            <a:t> dans un domaine en constante évolution.</a:t>
          </a:r>
          <a:endParaRPr lang="en-US" sz="2800" dirty="0"/>
        </a:p>
      </dgm:t>
    </dgm:pt>
    <dgm:pt modelId="{1CAED843-EC4B-49B8-8993-DFFE961EC2F6}" type="parTrans" cxnId="{9B8E4AC2-9CB4-4BFE-9189-2DB4458B8781}">
      <dgm:prSet/>
      <dgm:spPr/>
      <dgm:t>
        <a:bodyPr/>
        <a:lstStyle/>
        <a:p>
          <a:endParaRPr lang="en-US"/>
        </a:p>
      </dgm:t>
    </dgm:pt>
    <dgm:pt modelId="{41008617-FE85-4E03-BF76-97171B98C643}" type="sibTrans" cxnId="{9B8E4AC2-9CB4-4BFE-9189-2DB4458B8781}">
      <dgm:prSet/>
      <dgm:spPr/>
      <dgm:t>
        <a:bodyPr/>
        <a:lstStyle/>
        <a:p>
          <a:endParaRPr lang="en-US"/>
        </a:p>
      </dgm:t>
    </dgm:pt>
    <dgm:pt modelId="{12FE7BC3-DE98-4702-827D-30BA3872F443}" type="pres">
      <dgm:prSet presAssocID="{C5755795-66AC-48D4-9106-849E054F349F}" presName="root" presStyleCnt="0">
        <dgm:presLayoutVars>
          <dgm:dir/>
          <dgm:resizeHandles val="exact"/>
        </dgm:presLayoutVars>
      </dgm:prSet>
      <dgm:spPr/>
    </dgm:pt>
    <dgm:pt modelId="{F951D44D-D381-4EB3-BDC8-48A049E8D7E4}" type="pres">
      <dgm:prSet presAssocID="{C5755795-66AC-48D4-9106-849E054F349F}" presName="container" presStyleCnt="0">
        <dgm:presLayoutVars>
          <dgm:dir/>
          <dgm:resizeHandles val="exact"/>
        </dgm:presLayoutVars>
      </dgm:prSet>
      <dgm:spPr/>
    </dgm:pt>
    <dgm:pt modelId="{606B5DDE-388C-43B8-8D59-C6A9979DD238}" type="pres">
      <dgm:prSet presAssocID="{8E8B76E4-4313-4080-8408-1109DA8E6650}" presName="compNode" presStyleCnt="0"/>
      <dgm:spPr/>
    </dgm:pt>
    <dgm:pt modelId="{893F1991-6B1E-485A-9935-362886EE8058}" type="pres">
      <dgm:prSet presAssocID="{8E8B76E4-4313-4080-8408-1109DA8E6650}" presName="iconBgRect" presStyleLbl="bgShp" presStyleIdx="0" presStyleCnt="4"/>
      <dgm:spPr/>
    </dgm:pt>
    <dgm:pt modelId="{4D472932-2F06-4061-9A1A-CFE7C045C110}" type="pres">
      <dgm:prSet presAssocID="{8E8B76E4-4313-4080-8408-1109DA8E66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poule"/>
        </a:ext>
      </dgm:extLst>
    </dgm:pt>
    <dgm:pt modelId="{0EC4DC59-6028-4625-ADBA-CC19A8CD1387}" type="pres">
      <dgm:prSet presAssocID="{8E8B76E4-4313-4080-8408-1109DA8E6650}" presName="spaceRect" presStyleCnt="0"/>
      <dgm:spPr/>
    </dgm:pt>
    <dgm:pt modelId="{EA155858-E783-46DA-BC36-242398D5DD49}" type="pres">
      <dgm:prSet presAssocID="{8E8B76E4-4313-4080-8408-1109DA8E6650}" presName="textRect" presStyleLbl="revTx" presStyleIdx="0" presStyleCnt="4">
        <dgm:presLayoutVars>
          <dgm:chMax val="1"/>
          <dgm:chPref val="1"/>
        </dgm:presLayoutVars>
      </dgm:prSet>
      <dgm:spPr/>
    </dgm:pt>
    <dgm:pt modelId="{EE86A162-60DE-43C8-BE5D-03E95D847C38}" type="pres">
      <dgm:prSet presAssocID="{C0437E7B-C223-4B29-8469-548C184C3F48}" presName="sibTrans" presStyleLbl="sibTrans2D1" presStyleIdx="0" presStyleCnt="0"/>
      <dgm:spPr/>
    </dgm:pt>
    <dgm:pt modelId="{82123F2D-0F4D-4E58-B06A-160FD94A2885}" type="pres">
      <dgm:prSet presAssocID="{FE380D16-838A-4214-BB80-F5F98C49B7FE}" presName="compNode" presStyleCnt="0"/>
      <dgm:spPr/>
    </dgm:pt>
    <dgm:pt modelId="{04EFBD2C-84DA-41F7-96E7-1D9078CC39FA}" type="pres">
      <dgm:prSet presAssocID="{FE380D16-838A-4214-BB80-F5F98C49B7FE}" presName="iconBgRect" presStyleLbl="bgShp" presStyleIdx="1" presStyleCnt="4"/>
      <dgm:spPr/>
    </dgm:pt>
    <dgm:pt modelId="{F1A1BEEB-A760-4544-8701-AC5B12F8238A}" type="pres">
      <dgm:prSet presAssocID="{FE380D16-838A-4214-BB80-F5F98C49B7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ine"/>
        </a:ext>
      </dgm:extLst>
    </dgm:pt>
    <dgm:pt modelId="{D0512BC9-472F-4CE8-A953-5D6FC469AFAC}" type="pres">
      <dgm:prSet presAssocID="{FE380D16-838A-4214-BB80-F5F98C49B7FE}" presName="spaceRect" presStyleCnt="0"/>
      <dgm:spPr/>
    </dgm:pt>
    <dgm:pt modelId="{BEFCF504-7DE5-4E28-8295-9CFEE9AD7B19}" type="pres">
      <dgm:prSet presAssocID="{FE380D16-838A-4214-BB80-F5F98C49B7FE}" presName="textRect" presStyleLbl="revTx" presStyleIdx="1" presStyleCnt="4">
        <dgm:presLayoutVars>
          <dgm:chMax val="1"/>
          <dgm:chPref val="1"/>
        </dgm:presLayoutVars>
      </dgm:prSet>
      <dgm:spPr/>
    </dgm:pt>
    <dgm:pt modelId="{690924B7-E9CC-497F-984D-5BF85950455D}" type="pres">
      <dgm:prSet presAssocID="{4585FFDA-54F8-43ED-A283-BD8BF7A05AF4}" presName="sibTrans" presStyleLbl="sibTrans2D1" presStyleIdx="0" presStyleCnt="0"/>
      <dgm:spPr/>
    </dgm:pt>
    <dgm:pt modelId="{704F0AAE-797D-4780-88CB-13D5500E4D4C}" type="pres">
      <dgm:prSet presAssocID="{CFE4D8AE-56D6-4919-B8E0-04BADC2179A8}" presName="compNode" presStyleCnt="0"/>
      <dgm:spPr/>
    </dgm:pt>
    <dgm:pt modelId="{F633C574-3040-4165-A374-EAFA5D36D1FE}" type="pres">
      <dgm:prSet presAssocID="{CFE4D8AE-56D6-4919-B8E0-04BADC2179A8}" presName="iconBgRect" presStyleLbl="bgShp" presStyleIdx="2" presStyleCnt="4"/>
      <dgm:spPr/>
    </dgm:pt>
    <dgm:pt modelId="{13563F1B-C00E-4C54-B0C3-338D70290556}" type="pres">
      <dgm:prSet presAssocID="{CFE4D8AE-56D6-4919-B8E0-04BADC2179A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C5A3806-0B5D-4DAF-833A-4D0FC7CFE362}" type="pres">
      <dgm:prSet presAssocID="{CFE4D8AE-56D6-4919-B8E0-04BADC2179A8}" presName="spaceRect" presStyleCnt="0"/>
      <dgm:spPr/>
    </dgm:pt>
    <dgm:pt modelId="{7A3A7FC7-B2BC-445C-ACDC-A0530575B834}" type="pres">
      <dgm:prSet presAssocID="{CFE4D8AE-56D6-4919-B8E0-04BADC2179A8}" presName="textRect" presStyleLbl="revTx" presStyleIdx="2" presStyleCnt="4">
        <dgm:presLayoutVars>
          <dgm:chMax val="1"/>
          <dgm:chPref val="1"/>
        </dgm:presLayoutVars>
      </dgm:prSet>
      <dgm:spPr/>
    </dgm:pt>
    <dgm:pt modelId="{89752979-295A-461C-90E0-FB3F6D1778AF}" type="pres">
      <dgm:prSet presAssocID="{2E28E6C0-3AC0-4031-93FA-64790E3EA400}" presName="sibTrans" presStyleLbl="sibTrans2D1" presStyleIdx="0" presStyleCnt="0"/>
      <dgm:spPr/>
    </dgm:pt>
    <dgm:pt modelId="{8E20F110-A0F8-4AE6-B2D3-035AA70EBBA2}" type="pres">
      <dgm:prSet presAssocID="{821BE394-6CDF-41D2-ACD9-9A794A3F7B1A}" presName="compNode" presStyleCnt="0"/>
      <dgm:spPr/>
    </dgm:pt>
    <dgm:pt modelId="{6F0B180D-C51F-4ED3-9B0C-E000DA953D8B}" type="pres">
      <dgm:prSet presAssocID="{821BE394-6CDF-41D2-ACD9-9A794A3F7B1A}" presName="iconBgRect" presStyleLbl="bgShp" presStyleIdx="3" presStyleCnt="4"/>
      <dgm:spPr/>
    </dgm:pt>
    <dgm:pt modelId="{3A04D0B6-310B-4E5C-B020-23585A06CA60}" type="pres">
      <dgm:prSet presAssocID="{821BE394-6CDF-41D2-ACD9-9A794A3F7B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F01513D-A661-4704-83A3-50B1890EC687}" type="pres">
      <dgm:prSet presAssocID="{821BE394-6CDF-41D2-ACD9-9A794A3F7B1A}" presName="spaceRect" presStyleCnt="0"/>
      <dgm:spPr/>
    </dgm:pt>
    <dgm:pt modelId="{3CA36D05-486C-4D27-88E5-CC46FD84203E}" type="pres">
      <dgm:prSet presAssocID="{821BE394-6CDF-41D2-ACD9-9A794A3F7B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89431D-6234-43D8-8BB1-448080EB68EA}" type="presOf" srcId="{C0437E7B-C223-4B29-8469-548C184C3F48}" destId="{EE86A162-60DE-43C8-BE5D-03E95D847C38}" srcOrd="0" destOrd="0" presId="urn:microsoft.com/office/officeart/2018/2/layout/IconCircleList"/>
    <dgm:cxn modelId="{19BFF426-9D2B-49CE-8196-9F7CF0D9B533}" srcId="{C5755795-66AC-48D4-9106-849E054F349F}" destId="{FE380D16-838A-4214-BB80-F5F98C49B7FE}" srcOrd="1" destOrd="0" parTransId="{3D4487F5-3633-40DD-B66E-EC7D87B948B5}" sibTransId="{4585FFDA-54F8-43ED-A283-BD8BF7A05AF4}"/>
    <dgm:cxn modelId="{B420E261-0F55-4770-BB7E-BDA0A66AAC43}" srcId="{C5755795-66AC-48D4-9106-849E054F349F}" destId="{8E8B76E4-4313-4080-8408-1109DA8E6650}" srcOrd="0" destOrd="0" parTransId="{646F49D9-253E-441A-BE90-66F01DD35844}" sibTransId="{C0437E7B-C223-4B29-8469-548C184C3F48}"/>
    <dgm:cxn modelId="{FE3C8F64-2030-434D-A103-73AA76C0E0B7}" type="presOf" srcId="{FE380D16-838A-4214-BB80-F5F98C49B7FE}" destId="{BEFCF504-7DE5-4E28-8295-9CFEE9AD7B19}" srcOrd="0" destOrd="0" presId="urn:microsoft.com/office/officeart/2018/2/layout/IconCircleList"/>
    <dgm:cxn modelId="{6A36A558-CDD0-47FF-85A9-C198AF3C7003}" type="presOf" srcId="{2E28E6C0-3AC0-4031-93FA-64790E3EA400}" destId="{89752979-295A-461C-90E0-FB3F6D1778AF}" srcOrd="0" destOrd="0" presId="urn:microsoft.com/office/officeart/2018/2/layout/IconCircleList"/>
    <dgm:cxn modelId="{16D87E81-F8E4-4BC9-BDA5-B500847B6E69}" type="presOf" srcId="{CFE4D8AE-56D6-4919-B8E0-04BADC2179A8}" destId="{7A3A7FC7-B2BC-445C-ACDC-A0530575B834}" srcOrd="0" destOrd="0" presId="urn:microsoft.com/office/officeart/2018/2/layout/IconCircleList"/>
    <dgm:cxn modelId="{9D550F8C-D529-43B1-9774-C50CCB9C0ED6}" type="presOf" srcId="{821BE394-6CDF-41D2-ACD9-9A794A3F7B1A}" destId="{3CA36D05-486C-4D27-88E5-CC46FD84203E}" srcOrd="0" destOrd="0" presId="urn:microsoft.com/office/officeart/2018/2/layout/IconCircleList"/>
    <dgm:cxn modelId="{0274AE8D-CA7C-41B5-B84B-893D66729CCC}" type="presOf" srcId="{C5755795-66AC-48D4-9106-849E054F349F}" destId="{12FE7BC3-DE98-4702-827D-30BA3872F443}" srcOrd="0" destOrd="0" presId="urn:microsoft.com/office/officeart/2018/2/layout/IconCircleList"/>
    <dgm:cxn modelId="{1B7536A8-5D49-46EB-9638-0FE0019CAC12}" srcId="{C5755795-66AC-48D4-9106-849E054F349F}" destId="{CFE4D8AE-56D6-4919-B8E0-04BADC2179A8}" srcOrd="2" destOrd="0" parTransId="{88B248F3-9DC2-43A6-A5A5-8B0B66754225}" sibTransId="{2E28E6C0-3AC0-4031-93FA-64790E3EA400}"/>
    <dgm:cxn modelId="{AA20E2C0-BB3B-413C-B28C-F62D38B172F9}" type="presOf" srcId="{8E8B76E4-4313-4080-8408-1109DA8E6650}" destId="{EA155858-E783-46DA-BC36-242398D5DD49}" srcOrd="0" destOrd="0" presId="urn:microsoft.com/office/officeart/2018/2/layout/IconCircleList"/>
    <dgm:cxn modelId="{9B8E4AC2-9CB4-4BFE-9189-2DB4458B8781}" srcId="{C5755795-66AC-48D4-9106-849E054F349F}" destId="{821BE394-6CDF-41D2-ACD9-9A794A3F7B1A}" srcOrd="3" destOrd="0" parTransId="{1CAED843-EC4B-49B8-8993-DFFE961EC2F6}" sibTransId="{41008617-FE85-4E03-BF76-97171B98C643}"/>
    <dgm:cxn modelId="{CA45D4DA-02F8-40EE-BB45-9EF124794613}" type="presOf" srcId="{4585FFDA-54F8-43ED-A283-BD8BF7A05AF4}" destId="{690924B7-E9CC-497F-984D-5BF85950455D}" srcOrd="0" destOrd="0" presId="urn:microsoft.com/office/officeart/2018/2/layout/IconCircleList"/>
    <dgm:cxn modelId="{ABAE4455-DE5D-44FB-95FF-9659077270CB}" type="presParOf" srcId="{12FE7BC3-DE98-4702-827D-30BA3872F443}" destId="{F951D44D-D381-4EB3-BDC8-48A049E8D7E4}" srcOrd="0" destOrd="0" presId="urn:microsoft.com/office/officeart/2018/2/layout/IconCircleList"/>
    <dgm:cxn modelId="{F01E1138-6C3A-4CAC-B5EB-9569D691F93D}" type="presParOf" srcId="{F951D44D-D381-4EB3-BDC8-48A049E8D7E4}" destId="{606B5DDE-388C-43B8-8D59-C6A9979DD238}" srcOrd="0" destOrd="0" presId="urn:microsoft.com/office/officeart/2018/2/layout/IconCircleList"/>
    <dgm:cxn modelId="{6E29CA26-4522-463B-B63C-9909E7D13DA5}" type="presParOf" srcId="{606B5DDE-388C-43B8-8D59-C6A9979DD238}" destId="{893F1991-6B1E-485A-9935-362886EE8058}" srcOrd="0" destOrd="0" presId="urn:microsoft.com/office/officeart/2018/2/layout/IconCircleList"/>
    <dgm:cxn modelId="{6D2BB5E4-B9B8-4715-9454-E19D0CF0013D}" type="presParOf" srcId="{606B5DDE-388C-43B8-8D59-C6A9979DD238}" destId="{4D472932-2F06-4061-9A1A-CFE7C045C110}" srcOrd="1" destOrd="0" presId="urn:microsoft.com/office/officeart/2018/2/layout/IconCircleList"/>
    <dgm:cxn modelId="{76BB3FC6-CEF3-47F2-8C32-3E3376102384}" type="presParOf" srcId="{606B5DDE-388C-43B8-8D59-C6A9979DD238}" destId="{0EC4DC59-6028-4625-ADBA-CC19A8CD1387}" srcOrd="2" destOrd="0" presId="urn:microsoft.com/office/officeart/2018/2/layout/IconCircleList"/>
    <dgm:cxn modelId="{EB1D7089-4C2D-4A2B-B38D-EFEEFFD78657}" type="presParOf" srcId="{606B5DDE-388C-43B8-8D59-C6A9979DD238}" destId="{EA155858-E783-46DA-BC36-242398D5DD49}" srcOrd="3" destOrd="0" presId="urn:microsoft.com/office/officeart/2018/2/layout/IconCircleList"/>
    <dgm:cxn modelId="{AB2B9EE0-4A89-47F3-80A3-AC75B49B0780}" type="presParOf" srcId="{F951D44D-D381-4EB3-BDC8-48A049E8D7E4}" destId="{EE86A162-60DE-43C8-BE5D-03E95D847C38}" srcOrd="1" destOrd="0" presId="urn:microsoft.com/office/officeart/2018/2/layout/IconCircleList"/>
    <dgm:cxn modelId="{1385B6D7-DAE4-4E07-B913-013962EFE793}" type="presParOf" srcId="{F951D44D-D381-4EB3-BDC8-48A049E8D7E4}" destId="{82123F2D-0F4D-4E58-B06A-160FD94A2885}" srcOrd="2" destOrd="0" presId="urn:microsoft.com/office/officeart/2018/2/layout/IconCircleList"/>
    <dgm:cxn modelId="{CADAF4AE-C790-4730-AFC7-34020CB13EDE}" type="presParOf" srcId="{82123F2D-0F4D-4E58-B06A-160FD94A2885}" destId="{04EFBD2C-84DA-41F7-96E7-1D9078CC39FA}" srcOrd="0" destOrd="0" presId="urn:microsoft.com/office/officeart/2018/2/layout/IconCircleList"/>
    <dgm:cxn modelId="{2B38E916-8C05-487C-B3CE-B269E42B7CF3}" type="presParOf" srcId="{82123F2D-0F4D-4E58-B06A-160FD94A2885}" destId="{F1A1BEEB-A760-4544-8701-AC5B12F8238A}" srcOrd="1" destOrd="0" presId="urn:microsoft.com/office/officeart/2018/2/layout/IconCircleList"/>
    <dgm:cxn modelId="{AE753238-59A8-424C-A269-C1759458A3B7}" type="presParOf" srcId="{82123F2D-0F4D-4E58-B06A-160FD94A2885}" destId="{D0512BC9-472F-4CE8-A953-5D6FC469AFAC}" srcOrd="2" destOrd="0" presId="urn:microsoft.com/office/officeart/2018/2/layout/IconCircleList"/>
    <dgm:cxn modelId="{BB9FDDD7-4EF9-4F5D-B317-FB08AA0FD6DB}" type="presParOf" srcId="{82123F2D-0F4D-4E58-B06A-160FD94A2885}" destId="{BEFCF504-7DE5-4E28-8295-9CFEE9AD7B19}" srcOrd="3" destOrd="0" presId="urn:microsoft.com/office/officeart/2018/2/layout/IconCircleList"/>
    <dgm:cxn modelId="{70AFF65E-F1C7-43A6-84D3-4E0C20ED357C}" type="presParOf" srcId="{F951D44D-D381-4EB3-BDC8-48A049E8D7E4}" destId="{690924B7-E9CC-497F-984D-5BF85950455D}" srcOrd="3" destOrd="0" presId="urn:microsoft.com/office/officeart/2018/2/layout/IconCircleList"/>
    <dgm:cxn modelId="{05BFB93A-0AE8-40E2-8BB8-B541DC1C6FE5}" type="presParOf" srcId="{F951D44D-D381-4EB3-BDC8-48A049E8D7E4}" destId="{704F0AAE-797D-4780-88CB-13D5500E4D4C}" srcOrd="4" destOrd="0" presId="urn:microsoft.com/office/officeart/2018/2/layout/IconCircleList"/>
    <dgm:cxn modelId="{DD4005F3-7D87-4BBB-A8E3-327F510A98FE}" type="presParOf" srcId="{704F0AAE-797D-4780-88CB-13D5500E4D4C}" destId="{F633C574-3040-4165-A374-EAFA5D36D1FE}" srcOrd="0" destOrd="0" presId="urn:microsoft.com/office/officeart/2018/2/layout/IconCircleList"/>
    <dgm:cxn modelId="{13645D84-16C7-4301-896B-21A53CB75D0F}" type="presParOf" srcId="{704F0AAE-797D-4780-88CB-13D5500E4D4C}" destId="{13563F1B-C00E-4C54-B0C3-338D70290556}" srcOrd="1" destOrd="0" presId="urn:microsoft.com/office/officeart/2018/2/layout/IconCircleList"/>
    <dgm:cxn modelId="{412D9F47-3195-4828-9401-8DE0371E184B}" type="presParOf" srcId="{704F0AAE-797D-4780-88CB-13D5500E4D4C}" destId="{9C5A3806-0B5D-4DAF-833A-4D0FC7CFE362}" srcOrd="2" destOrd="0" presId="urn:microsoft.com/office/officeart/2018/2/layout/IconCircleList"/>
    <dgm:cxn modelId="{6207320D-229B-4272-B4BA-A1741A60F1EE}" type="presParOf" srcId="{704F0AAE-797D-4780-88CB-13D5500E4D4C}" destId="{7A3A7FC7-B2BC-445C-ACDC-A0530575B834}" srcOrd="3" destOrd="0" presId="urn:microsoft.com/office/officeart/2018/2/layout/IconCircleList"/>
    <dgm:cxn modelId="{45D3DCE1-1742-4637-9D0C-0E8025ABF133}" type="presParOf" srcId="{F951D44D-D381-4EB3-BDC8-48A049E8D7E4}" destId="{89752979-295A-461C-90E0-FB3F6D1778AF}" srcOrd="5" destOrd="0" presId="urn:microsoft.com/office/officeart/2018/2/layout/IconCircleList"/>
    <dgm:cxn modelId="{FAFA10DC-E443-446B-A3C3-20D884540324}" type="presParOf" srcId="{F951D44D-D381-4EB3-BDC8-48A049E8D7E4}" destId="{8E20F110-A0F8-4AE6-B2D3-035AA70EBBA2}" srcOrd="6" destOrd="0" presId="urn:microsoft.com/office/officeart/2018/2/layout/IconCircleList"/>
    <dgm:cxn modelId="{1316CC5D-C5CC-4021-8834-C1991DB253C0}" type="presParOf" srcId="{8E20F110-A0F8-4AE6-B2D3-035AA70EBBA2}" destId="{6F0B180D-C51F-4ED3-9B0C-E000DA953D8B}" srcOrd="0" destOrd="0" presId="urn:microsoft.com/office/officeart/2018/2/layout/IconCircleList"/>
    <dgm:cxn modelId="{A29902CE-9D00-4FB9-BAC5-DC5C0993F975}" type="presParOf" srcId="{8E20F110-A0F8-4AE6-B2D3-035AA70EBBA2}" destId="{3A04D0B6-310B-4E5C-B020-23585A06CA60}" srcOrd="1" destOrd="0" presId="urn:microsoft.com/office/officeart/2018/2/layout/IconCircleList"/>
    <dgm:cxn modelId="{DA103CBA-4E25-4306-8DA5-94E045965813}" type="presParOf" srcId="{8E20F110-A0F8-4AE6-B2D3-035AA70EBBA2}" destId="{9F01513D-A661-4704-83A3-50B1890EC687}" srcOrd="2" destOrd="0" presId="urn:microsoft.com/office/officeart/2018/2/layout/IconCircleList"/>
    <dgm:cxn modelId="{2C4A5288-1EDF-49A0-AC7E-95BDB379688D}" type="presParOf" srcId="{8E20F110-A0F8-4AE6-B2D3-035AA70EBBA2}" destId="{3CA36D05-486C-4D27-88E5-CC46FD8420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CA64C2-3D41-4678-9802-3EE61298B7F9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FE849A-0F07-47C7-AB13-D80CD2BF2DFC}">
      <dgm:prSet/>
      <dgm:spPr/>
      <dgm:t>
        <a:bodyPr/>
        <a:lstStyle/>
        <a:p>
          <a:r>
            <a:rPr lang="fr-FR" b="1" dirty="0"/>
            <a:t>@UploadVR</a:t>
          </a:r>
          <a:endParaRPr lang="en-US" b="1" dirty="0"/>
        </a:p>
      </dgm:t>
    </dgm:pt>
    <dgm:pt modelId="{C0105B18-5103-49CE-8F48-7025EFEF4E75}" type="parTrans" cxnId="{D58EA706-2C50-4461-AB49-A56B22C96C6F}">
      <dgm:prSet/>
      <dgm:spPr/>
      <dgm:t>
        <a:bodyPr/>
        <a:lstStyle/>
        <a:p>
          <a:endParaRPr lang="en-US"/>
        </a:p>
      </dgm:t>
    </dgm:pt>
    <dgm:pt modelId="{D0C6DC81-C6E1-41C3-8280-C938F5527C0E}" type="sibTrans" cxnId="{D58EA706-2C50-4461-AB49-A56B22C96C6F}">
      <dgm:prSet/>
      <dgm:spPr/>
      <dgm:t>
        <a:bodyPr/>
        <a:lstStyle/>
        <a:p>
          <a:endParaRPr lang="en-US"/>
        </a:p>
      </dgm:t>
    </dgm:pt>
    <dgm:pt modelId="{856B58F6-5547-4F61-A625-C1E9431270EE}">
      <dgm:prSet/>
      <dgm:spPr/>
      <dgm:t>
        <a:bodyPr/>
        <a:lstStyle/>
        <a:p>
          <a:r>
            <a:rPr lang="fr-FR" b="1"/>
            <a:t>@RoadtoVR</a:t>
          </a:r>
          <a:r>
            <a:rPr lang="fr-FR"/>
            <a:t> </a:t>
          </a:r>
          <a:endParaRPr lang="en-US"/>
        </a:p>
      </dgm:t>
    </dgm:pt>
    <dgm:pt modelId="{CF44C9A7-18C4-4DA6-B0B7-08C0E7624972}" type="parTrans" cxnId="{C595F939-D70C-44C3-B691-BA91381B3225}">
      <dgm:prSet/>
      <dgm:spPr/>
      <dgm:t>
        <a:bodyPr/>
        <a:lstStyle/>
        <a:p>
          <a:endParaRPr lang="en-US"/>
        </a:p>
      </dgm:t>
    </dgm:pt>
    <dgm:pt modelId="{E263B807-2A6D-4E7F-A485-A7F43297A7DF}" type="sibTrans" cxnId="{C595F939-D70C-44C3-B691-BA91381B3225}">
      <dgm:prSet/>
      <dgm:spPr/>
      <dgm:t>
        <a:bodyPr/>
        <a:lstStyle/>
        <a:p>
          <a:endParaRPr lang="en-US"/>
        </a:p>
      </dgm:t>
    </dgm:pt>
    <dgm:pt modelId="{833C6666-C654-4FB1-85E5-60B0BA2CD458}">
      <dgm:prSet/>
      <dgm:spPr/>
      <dgm:t>
        <a:bodyPr/>
        <a:lstStyle/>
        <a:p>
          <a:r>
            <a:rPr lang="fr-FR" b="1" dirty="0"/>
            <a:t>@Meta</a:t>
          </a:r>
          <a:endParaRPr lang="en-US" b="1" dirty="0"/>
        </a:p>
      </dgm:t>
    </dgm:pt>
    <dgm:pt modelId="{0ACF48BB-6473-4A0D-ACA7-F75A34F87A8A}" type="parTrans" cxnId="{4DE41F56-22CE-403A-A17F-D774A8329E63}">
      <dgm:prSet/>
      <dgm:spPr/>
      <dgm:t>
        <a:bodyPr/>
        <a:lstStyle/>
        <a:p>
          <a:endParaRPr lang="en-US"/>
        </a:p>
      </dgm:t>
    </dgm:pt>
    <dgm:pt modelId="{FAB13305-A23D-4B87-9D53-8E7FB60D8A93}" type="sibTrans" cxnId="{4DE41F56-22CE-403A-A17F-D774A8329E63}">
      <dgm:prSet/>
      <dgm:spPr/>
      <dgm:t>
        <a:bodyPr/>
        <a:lstStyle/>
        <a:p>
          <a:endParaRPr lang="en-US"/>
        </a:p>
      </dgm:t>
    </dgm:pt>
    <dgm:pt modelId="{AC5D573C-F166-46A2-9355-D3E12F3C596E}">
      <dgm:prSet/>
      <dgm:spPr/>
      <dgm:t>
        <a:bodyPr/>
        <a:lstStyle/>
        <a:p>
          <a:r>
            <a:rPr lang="fr-FR" b="1" dirty="0"/>
            <a:t>@VRScout</a:t>
          </a:r>
          <a:r>
            <a:rPr lang="fr-FR" dirty="0"/>
            <a:t> </a:t>
          </a:r>
          <a:endParaRPr lang="en-US" dirty="0"/>
        </a:p>
      </dgm:t>
    </dgm:pt>
    <dgm:pt modelId="{555A2C12-31B1-4B7A-9590-AFCFE28C0A79}" type="sibTrans" cxnId="{AEA07867-67A1-428A-B40A-EEEF1F2D3595}">
      <dgm:prSet/>
      <dgm:spPr/>
      <dgm:t>
        <a:bodyPr/>
        <a:lstStyle/>
        <a:p>
          <a:endParaRPr lang="en-US"/>
        </a:p>
      </dgm:t>
    </dgm:pt>
    <dgm:pt modelId="{D2D52BA3-D666-4512-9A87-B2F4C8FA82F2}" type="parTrans" cxnId="{AEA07867-67A1-428A-B40A-EEEF1F2D3595}">
      <dgm:prSet/>
      <dgm:spPr/>
      <dgm:t>
        <a:bodyPr/>
        <a:lstStyle/>
        <a:p>
          <a:endParaRPr lang="en-US"/>
        </a:p>
      </dgm:t>
    </dgm:pt>
    <dgm:pt modelId="{5386F80D-B5A2-4F6B-AE4C-80E8C2265E35}" type="pres">
      <dgm:prSet presAssocID="{3FCA64C2-3D41-4678-9802-3EE61298B7F9}" presName="matrix" presStyleCnt="0">
        <dgm:presLayoutVars>
          <dgm:chMax val="1"/>
          <dgm:dir/>
          <dgm:resizeHandles val="exact"/>
        </dgm:presLayoutVars>
      </dgm:prSet>
      <dgm:spPr/>
    </dgm:pt>
    <dgm:pt modelId="{8C425213-6AB5-4D5A-AFD4-0673887633F2}" type="pres">
      <dgm:prSet presAssocID="{3FCA64C2-3D41-4678-9802-3EE61298B7F9}" presName="diamond" presStyleLbl="bgShp" presStyleIdx="0" presStyleCnt="1"/>
      <dgm:spPr/>
    </dgm:pt>
    <dgm:pt modelId="{4F309F7B-4AB3-4E02-89EF-398822DE4644}" type="pres">
      <dgm:prSet presAssocID="{3FCA64C2-3D41-4678-9802-3EE61298B7F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2FB49C-604B-49DB-AD45-C4033242580B}" type="pres">
      <dgm:prSet presAssocID="{3FCA64C2-3D41-4678-9802-3EE61298B7F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F95F57D-1AAF-4603-AFE1-4AC7140DCE04}" type="pres">
      <dgm:prSet presAssocID="{3FCA64C2-3D41-4678-9802-3EE61298B7F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4306428-11D5-4D36-9D01-9EA83FF1D17A}" type="pres">
      <dgm:prSet presAssocID="{3FCA64C2-3D41-4678-9802-3EE61298B7F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58EA706-2C50-4461-AB49-A56B22C96C6F}" srcId="{3FCA64C2-3D41-4678-9802-3EE61298B7F9}" destId="{31FE849A-0F07-47C7-AB13-D80CD2BF2DFC}" srcOrd="0" destOrd="0" parTransId="{C0105B18-5103-49CE-8F48-7025EFEF4E75}" sibTransId="{D0C6DC81-C6E1-41C3-8280-C938F5527C0E}"/>
    <dgm:cxn modelId="{C595F939-D70C-44C3-B691-BA91381B3225}" srcId="{3FCA64C2-3D41-4678-9802-3EE61298B7F9}" destId="{856B58F6-5547-4F61-A625-C1E9431270EE}" srcOrd="1" destOrd="0" parTransId="{CF44C9A7-18C4-4DA6-B0B7-08C0E7624972}" sibTransId="{E263B807-2A6D-4E7F-A485-A7F43297A7DF}"/>
    <dgm:cxn modelId="{AEA07867-67A1-428A-B40A-EEEF1F2D3595}" srcId="{3FCA64C2-3D41-4678-9802-3EE61298B7F9}" destId="{AC5D573C-F166-46A2-9355-D3E12F3C596E}" srcOrd="2" destOrd="0" parTransId="{D2D52BA3-D666-4512-9A87-B2F4C8FA82F2}" sibTransId="{555A2C12-31B1-4B7A-9590-AFCFE28C0A79}"/>
    <dgm:cxn modelId="{8A554E49-47BD-43AA-AFFC-92C71ACEF855}" type="presOf" srcId="{3FCA64C2-3D41-4678-9802-3EE61298B7F9}" destId="{5386F80D-B5A2-4F6B-AE4C-80E8C2265E35}" srcOrd="0" destOrd="0" presId="urn:microsoft.com/office/officeart/2005/8/layout/matrix3"/>
    <dgm:cxn modelId="{603FAD70-5900-4881-9736-15719C7FB9E8}" type="presOf" srcId="{31FE849A-0F07-47C7-AB13-D80CD2BF2DFC}" destId="{4F309F7B-4AB3-4E02-89EF-398822DE4644}" srcOrd="0" destOrd="0" presId="urn:microsoft.com/office/officeart/2005/8/layout/matrix3"/>
    <dgm:cxn modelId="{4DE41F56-22CE-403A-A17F-D774A8329E63}" srcId="{3FCA64C2-3D41-4678-9802-3EE61298B7F9}" destId="{833C6666-C654-4FB1-85E5-60B0BA2CD458}" srcOrd="3" destOrd="0" parTransId="{0ACF48BB-6473-4A0D-ACA7-F75A34F87A8A}" sibTransId="{FAB13305-A23D-4B87-9D53-8E7FB60D8A93}"/>
    <dgm:cxn modelId="{37759094-1DD6-4C7B-983D-87ECFD4E8ABC}" type="presOf" srcId="{856B58F6-5547-4F61-A625-C1E9431270EE}" destId="{922FB49C-604B-49DB-AD45-C4033242580B}" srcOrd="0" destOrd="0" presId="urn:microsoft.com/office/officeart/2005/8/layout/matrix3"/>
    <dgm:cxn modelId="{845FAAD0-CF7C-4604-8F10-4B94EE5EF13C}" type="presOf" srcId="{833C6666-C654-4FB1-85E5-60B0BA2CD458}" destId="{04306428-11D5-4D36-9D01-9EA83FF1D17A}" srcOrd="0" destOrd="0" presId="urn:microsoft.com/office/officeart/2005/8/layout/matrix3"/>
    <dgm:cxn modelId="{167DF7F6-1620-4071-9CE5-FC32B2F91F1A}" type="presOf" srcId="{AC5D573C-F166-46A2-9355-D3E12F3C596E}" destId="{4F95F57D-1AAF-4603-AFE1-4AC7140DCE04}" srcOrd="0" destOrd="0" presId="urn:microsoft.com/office/officeart/2005/8/layout/matrix3"/>
    <dgm:cxn modelId="{3C7C537D-6110-4F82-A763-13DDDDE48217}" type="presParOf" srcId="{5386F80D-B5A2-4F6B-AE4C-80E8C2265E35}" destId="{8C425213-6AB5-4D5A-AFD4-0673887633F2}" srcOrd="0" destOrd="0" presId="urn:microsoft.com/office/officeart/2005/8/layout/matrix3"/>
    <dgm:cxn modelId="{E902D42F-B8A9-4EA3-B0A0-CDE0D19D87B6}" type="presParOf" srcId="{5386F80D-B5A2-4F6B-AE4C-80E8C2265E35}" destId="{4F309F7B-4AB3-4E02-89EF-398822DE4644}" srcOrd="1" destOrd="0" presId="urn:microsoft.com/office/officeart/2005/8/layout/matrix3"/>
    <dgm:cxn modelId="{C22B6AD9-1551-4B74-8A18-A9340815F435}" type="presParOf" srcId="{5386F80D-B5A2-4F6B-AE4C-80E8C2265E35}" destId="{922FB49C-604B-49DB-AD45-C4033242580B}" srcOrd="2" destOrd="0" presId="urn:microsoft.com/office/officeart/2005/8/layout/matrix3"/>
    <dgm:cxn modelId="{B187DF4C-B0F7-43E3-951C-5EC4E0D563B1}" type="presParOf" srcId="{5386F80D-B5A2-4F6B-AE4C-80E8C2265E35}" destId="{4F95F57D-1AAF-4603-AFE1-4AC7140DCE04}" srcOrd="3" destOrd="0" presId="urn:microsoft.com/office/officeart/2005/8/layout/matrix3"/>
    <dgm:cxn modelId="{E4344CCF-FBA3-4A97-BCE1-5742F0E58A0F}" type="presParOf" srcId="{5386F80D-B5A2-4F6B-AE4C-80E8C2265E35}" destId="{04306428-11D5-4D36-9D01-9EA83FF1D1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1358B-7728-4E7C-89B9-C149791E3E08}">
      <dsp:nvSpPr>
        <dsp:cNvPr id="0" name=""/>
        <dsp:cNvSpPr/>
      </dsp:nvSpPr>
      <dsp:spPr>
        <a:xfrm>
          <a:off x="1875738" y="7692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831E6-2CF7-4DA1-BE8A-D167B9BCF964}">
      <dsp:nvSpPr>
        <dsp:cNvPr id="0" name=""/>
        <dsp:cNvSpPr/>
      </dsp:nvSpPr>
      <dsp:spPr>
        <a:xfrm>
          <a:off x="2109738" y="31092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2C5F2-B6D2-4F75-A025-BC46948B01F5}">
      <dsp:nvSpPr>
        <dsp:cNvPr id="0" name=""/>
        <dsp:cNvSpPr/>
      </dsp:nvSpPr>
      <dsp:spPr>
        <a:xfrm>
          <a:off x="1524738" y="1516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b="1" kern="1200" dirty="0"/>
            <a:t>Technologie immersive</a:t>
          </a:r>
          <a:r>
            <a:rPr lang="fr-FR" sz="2000" kern="1200" dirty="0"/>
            <a:t> </a:t>
          </a:r>
          <a:endParaRPr lang="en-US" sz="2000" kern="1200" dirty="0"/>
        </a:p>
      </dsp:txBody>
      <dsp:txXfrm>
        <a:off x="1524738" y="1516928"/>
        <a:ext cx="1800000" cy="720000"/>
      </dsp:txXfrm>
    </dsp:sp>
    <dsp:sp modelId="{648F55FF-2958-4A4F-9C18-1A3FD6D46D07}">
      <dsp:nvSpPr>
        <dsp:cNvPr id="0" name=""/>
        <dsp:cNvSpPr/>
      </dsp:nvSpPr>
      <dsp:spPr>
        <a:xfrm>
          <a:off x="3990738" y="7692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D17B02-093C-4E0D-B851-69B453F8EF03}">
      <dsp:nvSpPr>
        <dsp:cNvPr id="0" name=""/>
        <dsp:cNvSpPr/>
      </dsp:nvSpPr>
      <dsp:spPr>
        <a:xfrm>
          <a:off x="4224738" y="31092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436C8-4B8C-4D54-844C-D7E5266242E5}">
      <dsp:nvSpPr>
        <dsp:cNvPr id="0" name=""/>
        <dsp:cNvSpPr/>
      </dsp:nvSpPr>
      <dsp:spPr>
        <a:xfrm>
          <a:off x="3639738" y="1516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b="1" kern="1200" dirty="0">
              <a:solidFill>
                <a:schemeClr val="tx1"/>
              </a:solidFill>
            </a:rPr>
            <a:t>Mondes virtuels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3639738" y="1516928"/>
        <a:ext cx="1800000" cy="720000"/>
      </dsp:txXfrm>
    </dsp:sp>
    <dsp:sp modelId="{C568EC02-D4A5-4252-A50D-902BC596FA04}">
      <dsp:nvSpPr>
        <dsp:cNvPr id="0" name=""/>
        <dsp:cNvSpPr/>
      </dsp:nvSpPr>
      <dsp:spPr>
        <a:xfrm>
          <a:off x="6105738" y="7692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6B68E-B6DE-4FBA-B371-370EAFF2617B}">
      <dsp:nvSpPr>
        <dsp:cNvPr id="0" name=""/>
        <dsp:cNvSpPr/>
      </dsp:nvSpPr>
      <dsp:spPr>
        <a:xfrm>
          <a:off x="6339738" y="31092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49BB6-2529-4157-83F6-651AD8F272B0}">
      <dsp:nvSpPr>
        <dsp:cNvPr id="0" name=""/>
        <dsp:cNvSpPr/>
      </dsp:nvSpPr>
      <dsp:spPr>
        <a:xfrm>
          <a:off x="5754738" y="1516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b="1" kern="1200" dirty="0">
              <a:solidFill>
                <a:schemeClr val="bg2"/>
              </a:solidFill>
            </a:rPr>
            <a:t>Interactivité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5754738" y="1516928"/>
        <a:ext cx="1800000" cy="720000"/>
      </dsp:txXfrm>
    </dsp:sp>
    <dsp:sp modelId="{FD45440C-AD10-45BD-8BE9-19C4C20B7A0A}">
      <dsp:nvSpPr>
        <dsp:cNvPr id="0" name=""/>
        <dsp:cNvSpPr/>
      </dsp:nvSpPr>
      <dsp:spPr>
        <a:xfrm>
          <a:off x="8220738" y="7692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FBFA3-1A51-46A5-B5A0-83871FEF0CE1}">
      <dsp:nvSpPr>
        <dsp:cNvPr id="0" name=""/>
        <dsp:cNvSpPr/>
      </dsp:nvSpPr>
      <dsp:spPr>
        <a:xfrm>
          <a:off x="8454738" y="31092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10503-0887-40C9-A858-1C0D414A1A31}">
      <dsp:nvSpPr>
        <dsp:cNvPr id="0" name=""/>
        <dsp:cNvSpPr/>
      </dsp:nvSpPr>
      <dsp:spPr>
        <a:xfrm>
          <a:off x="7869738" y="1516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b="1" kern="1200" dirty="0">
              <a:solidFill>
                <a:schemeClr val="bg2"/>
              </a:solidFill>
            </a:rPr>
            <a:t>Équipements nécessaires</a:t>
          </a:r>
          <a:endParaRPr lang="en-US" sz="2000" b="1" kern="1200" dirty="0">
            <a:solidFill>
              <a:schemeClr val="bg2"/>
            </a:solidFill>
          </a:endParaRPr>
        </a:p>
      </dsp:txBody>
      <dsp:txXfrm>
        <a:off x="7869738" y="151692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F1991-6B1E-485A-9935-362886EE8058}">
      <dsp:nvSpPr>
        <dsp:cNvPr id="0" name=""/>
        <dsp:cNvSpPr/>
      </dsp:nvSpPr>
      <dsp:spPr>
        <a:xfrm>
          <a:off x="116572" y="709842"/>
          <a:ext cx="1536220" cy="153622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72932-2F06-4061-9A1A-CFE7C045C110}">
      <dsp:nvSpPr>
        <dsp:cNvPr id="0" name=""/>
        <dsp:cNvSpPr/>
      </dsp:nvSpPr>
      <dsp:spPr>
        <a:xfrm>
          <a:off x="439178" y="1032449"/>
          <a:ext cx="891007" cy="891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55858-E783-46DA-BC36-242398D5DD49}">
      <dsp:nvSpPr>
        <dsp:cNvPr id="0" name=""/>
        <dsp:cNvSpPr/>
      </dsp:nvSpPr>
      <dsp:spPr>
        <a:xfrm>
          <a:off x="1981982" y="709842"/>
          <a:ext cx="3621091" cy="15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Rester informé</a:t>
          </a:r>
          <a:r>
            <a:rPr lang="fr-FR" sz="2800" kern="1200" dirty="0"/>
            <a:t> des dernières innovations.</a:t>
          </a:r>
          <a:endParaRPr lang="en-US" sz="2800" kern="1200" dirty="0"/>
        </a:p>
      </dsp:txBody>
      <dsp:txXfrm>
        <a:off x="1981982" y="709842"/>
        <a:ext cx="3621091" cy="1536220"/>
      </dsp:txXfrm>
    </dsp:sp>
    <dsp:sp modelId="{04EFBD2C-84DA-41F7-96E7-1D9078CC39FA}">
      <dsp:nvSpPr>
        <dsp:cNvPr id="0" name=""/>
        <dsp:cNvSpPr/>
      </dsp:nvSpPr>
      <dsp:spPr>
        <a:xfrm>
          <a:off x="6234021" y="709842"/>
          <a:ext cx="1536220" cy="153622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1BEEB-A760-4544-8701-AC5B12F8238A}">
      <dsp:nvSpPr>
        <dsp:cNvPr id="0" name=""/>
        <dsp:cNvSpPr/>
      </dsp:nvSpPr>
      <dsp:spPr>
        <a:xfrm>
          <a:off x="6556628" y="1032449"/>
          <a:ext cx="891007" cy="891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CF504-7DE5-4E28-8295-9CFEE9AD7B19}">
      <dsp:nvSpPr>
        <dsp:cNvPr id="0" name=""/>
        <dsp:cNvSpPr/>
      </dsp:nvSpPr>
      <dsp:spPr>
        <a:xfrm>
          <a:off x="8099432" y="709842"/>
          <a:ext cx="3621091" cy="15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Saisir les opportunités</a:t>
          </a:r>
          <a:r>
            <a:rPr lang="fr-FR" sz="2800" kern="1200" dirty="0"/>
            <a:t> et les applications dans divers secteurs.</a:t>
          </a:r>
          <a:endParaRPr lang="en-US" sz="2800" kern="1200" dirty="0"/>
        </a:p>
      </dsp:txBody>
      <dsp:txXfrm>
        <a:off x="8099432" y="709842"/>
        <a:ext cx="3621091" cy="1536220"/>
      </dsp:txXfrm>
    </dsp:sp>
    <dsp:sp modelId="{F633C574-3040-4165-A374-EAFA5D36D1FE}">
      <dsp:nvSpPr>
        <dsp:cNvPr id="0" name=""/>
        <dsp:cNvSpPr/>
      </dsp:nvSpPr>
      <dsp:spPr>
        <a:xfrm>
          <a:off x="116572" y="3166137"/>
          <a:ext cx="1536220" cy="153622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63F1B-C00E-4C54-B0C3-338D70290556}">
      <dsp:nvSpPr>
        <dsp:cNvPr id="0" name=""/>
        <dsp:cNvSpPr/>
      </dsp:nvSpPr>
      <dsp:spPr>
        <a:xfrm>
          <a:off x="439178" y="3488743"/>
          <a:ext cx="891007" cy="891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A7FC7-B2BC-445C-ACDC-A0530575B834}">
      <dsp:nvSpPr>
        <dsp:cNvPr id="0" name=""/>
        <dsp:cNvSpPr/>
      </dsp:nvSpPr>
      <dsp:spPr>
        <a:xfrm>
          <a:off x="1981982" y="3166137"/>
          <a:ext cx="3621091" cy="15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Innover</a:t>
          </a:r>
          <a:r>
            <a:rPr lang="fr-FR" sz="2800" kern="1200" dirty="0"/>
            <a:t> et anticiper les évolutions futures.</a:t>
          </a:r>
          <a:endParaRPr lang="en-US" sz="2800" kern="1200" dirty="0"/>
        </a:p>
      </dsp:txBody>
      <dsp:txXfrm>
        <a:off x="1981982" y="3166137"/>
        <a:ext cx="3621091" cy="1536220"/>
      </dsp:txXfrm>
    </dsp:sp>
    <dsp:sp modelId="{6F0B180D-C51F-4ED3-9B0C-E000DA953D8B}">
      <dsp:nvSpPr>
        <dsp:cNvPr id="0" name=""/>
        <dsp:cNvSpPr/>
      </dsp:nvSpPr>
      <dsp:spPr>
        <a:xfrm>
          <a:off x="6234021" y="3166137"/>
          <a:ext cx="1536220" cy="153622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4D0B6-310B-4E5C-B020-23585A06CA60}">
      <dsp:nvSpPr>
        <dsp:cNvPr id="0" name=""/>
        <dsp:cNvSpPr/>
      </dsp:nvSpPr>
      <dsp:spPr>
        <a:xfrm>
          <a:off x="6556628" y="3488743"/>
          <a:ext cx="891007" cy="8910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36D05-486C-4D27-88E5-CC46FD84203E}">
      <dsp:nvSpPr>
        <dsp:cNvPr id="0" name=""/>
        <dsp:cNvSpPr/>
      </dsp:nvSpPr>
      <dsp:spPr>
        <a:xfrm>
          <a:off x="8099432" y="3166137"/>
          <a:ext cx="3621091" cy="1536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 dirty="0"/>
            <a:t>Maintenir un avantage concurrentiel</a:t>
          </a:r>
          <a:r>
            <a:rPr lang="fr-FR" sz="2800" kern="1200" dirty="0"/>
            <a:t> dans un domaine en constante évolution.</a:t>
          </a:r>
          <a:endParaRPr lang="en-US" sz="2800" kern="1200" dirty="0"/>
        </a:p>
      </dsp:txBody>
      <dsp:txXfrm>
        <a:off x="8099432" y="3166137"/>
        <a:ext cx="3621091" cy="15362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25213-6AB5-4D5A-AFD4-0673887633F2}">
      <dsp:nvSpPr>
        <dsp:cNvPr id="0" name=""/>
        <dsp:cNvSpPr/>
      </dsp:nvSpPr>
      <dsp:spPr>
        <a:xfrm>
          <a:off x="3219188" y="0"/>
          <a:ext cx="5010412" cy="501041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09F7B-4AB3-4E02-89EF-398822DE4644}">
      <dsp:nvSpPr>
        <dsp:cNvPr id="0" name=""/>
        <dsp:cNvSpPr/>
      </dsp:nvSpPr>
      <dsp:spPr>
        <a:xfrm>
          <a:off x="3695177" y="475989"/>
          <a:ext cx="1954060" cy="195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@UploadVR</a:t>
          </a:r>
          <a:endParaRPr lang="en-US" sz="2200" b="1" kern="1200" dirty="0"/>
        </a:p>
      </dsp:txBody>
      <dsp:txXfrm>
        <a:off x="3790566" y="571378"/>
        <a:ext cx="1763282" cy="1763282"/>
      </dsp:txXfrm>
    </dsp:sp>
    <dsp:sp modelId="{922FB49C-604B-49DB-AD45-C4033242580B}">
      <dsp:nvSpPr>
        <dsp:cNvPr id="0" name=""/>
        <dsp:cNvSpPr/>
      </dsp:nvSpPr>
      <dsp:spPr>
        <a:xfrm>
          <a:off x="5799550" y="475989"/>
          <a:ext cx="1954060" cy="195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/>
            <a:t>@RoadtoVR</a:t>
          </a:r>
          <a:r>
            <a:rPr lang="fr-FR" sz="2200" kern="1200"/>
            <a:t> </a:t>
          </a:r>
          <a:endParaRPr lang="en-US" sz="2200" kern="1200"/>
        </a:p>
      </dsp:txBody>
      <dsp:txXfrm>
        <a:off x="5894939" y="571378"/>
        <a:ext cx="1763282" cy="1763282"/>
      </dsp:txXfrm>
    </dsp:sp>
    <dsp:sp modelId="{4F95F57D-1AAF-4603-AFE1-4AC7140DCE04}">
      <dsp:nvSpPr>
        <dsp:cNvPr id="0" name=""/>
        <dsp:cNvSpPr/>
      </dsp:nvSpPr>
      <dsp:spPr>
        <a:xfrm>
          <a:off x="3695177" y="2580362"/>
          <a:ext cx="1954060" cy="195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@VRScout</a:t>
          </a:r>
          <a:r>
            <a:rPr lang="fr-FR" sz="2200" kern="1200" dirty="0"/>
            <a:t> </a:t>
          </a:r>
          <a:endParaRPr lang="en-US" sz="2200" kern="1200" dirty="0"/>
        </a:p>
      </dsp:txBody>
      <dsp:txXfrm>
        <a:off x="3790566" y="2675751"/>
        <a:ext cx="1763282" cy="1763282"/>
      </dsp:txXfrm>
    </dsp:sp>
    <dsp:sp modelId="{04306428-11D5-4D36-9D01-9EA83FF1D17A}">
      <dsp:nvSpPr>
        <dsp:cNvPr id="0" name=""/>
        <dsp:cNvSpPr/>
      </dsp:nvSpPr>
      <dsp:spPr>
        <a:xfrm>
          <a:off x="5799550" y="2580362"/>
          <a:ext cx="1954060" cy="195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@Meta</a:t>
          </a:r>
          <a:endParaRPr lang="en-US" sz="2200" b="1" kern="1200" dirty="0"/>
        </a:p>
      </dsp:txBody>
      <dsp:txXfrm>
        <a:off x="5894939" y="2675751"/>
        <a:ext cx="1763282" cy="1763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4B743-59A6-F423-5657-5CCF68287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9276D0-FE35-EA1B-9252-938F8ADA8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44149C-2D78-A391-9CB5-C736F573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FD4C22-FE73-B205-3AC1-DDBBE70A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B75BAE-3EE5-6B0C-A008-694EC1FD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36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1AF90-4D1D-02E1-F12C-A3A59142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7B6A89-ED4C-502F-67B5-237221739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906546-5404-BB6A-244D-CA8ED3AF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8C2D68-0566-39DE-D43E-2F276D59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1E21A0-B542-A3A9-98EE-1E5A19EF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12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447D2B9-D6A1-5AAF-59BC-33F7A8F0D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089442-6047-76CB-2BEE-F022DBC85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0FBDF4-C2C2-220E-DF19-8463A564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144613-7E95-6C8F-A4BC-90158A888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868F35-AA56-DAEA-A244-74D564ED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70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ED3ABC-C41A-96A1-8E1B-B9CE6197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006200-01F0-8F2B-1B44-1425A4783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F7989-4AAC-B38A-7D5A-4D308CB8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929B5-E382-F68A-E469-57738754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3D45DF-9B6B-DC44-1B08-6BEC7AD1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9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E4A66A-C3DE-F3FB-6630-0E8C8ADB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A6EF9-2CD4-52CF-606B-55BD24E2F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558CE-631F-A59B-AC9D-A0CCA914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E404A1-1371-2B67-0333-ED39763A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AC989-CA39-3682-E0FE-5918C51B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84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AEB77C-F416-B883-7874-7CCD47D0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30F5DD-CC1A-5C78-5016-E89D6B612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F0A3DA-97CC-B417-3A8B-BC362F053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8E3C61-DEA7-D25F-9D7D-D128394E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9903E0-4E58-A3A7-CC6B-8ED06978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7922BB-996B-1C1F-5372-414FFBD1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69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785C8-EED1-F2DA-389F-E8C03BF9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663310-190E-69C2-1AC5-32E8610D3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8E0C31-7C77-DB99-9F83-9119103A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E6D5F-83E6-848F-6083-3B35B7756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F995D9A-5F2A-648A-278D-D8AC8FE97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FA1B028-EDA7-3723-1DA1-6C2FA713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DC2B720-86B2-AC86-1850-C297168F9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04D87-1E78-2C02-2D4C-8934C1FD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66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D6EC7-1BC8-5FCD-0CC6-CFD39E1E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EBEA12-1685-1E5A-55CB-078023DF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4AD4DC-7998-C56A-F977-F664602F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6F5367-C6F8-15F9-9260-8199882B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28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925445-9B5C-F2A9-CAD3-2CDE7AF2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1E32370-4CD1-5788-73DF-DF5D5FB4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8D2EA1-1AC1-53F2-E46D-CE07A3C5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300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6793F-3E77-6986-B371-B3553BCFA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C7F61D-92BA-BE0C-D834-256E4EE80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2D077A-BA95-F4BE-043B-AF8ABCD6D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CEED2-1F65-6F20-B26B-6BD6B4B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25F397-E929-CFD9-5DBF-30A4CE7B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60B6B8-A4B5-A05B-D0C7-4DB1E972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55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20062-BDB9-E243-BE68-63323003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182296-F76D-848B-A50F-7771C01DE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57EFAF-1711-41AA-7706-FD74926C3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66D9F5-F4C6-77E4-3F2E-9D0E005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3F5658-9658-8C60-C265-069CE1DD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4EBC59-73FA-EE6B-A20C-E9CC575A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92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A60A5D0-AAE3-CA8F-106C-AB43A2C2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3B6010-753C-6322-2160-9877AE41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E72340-E49E-D055-A3D9-5585FA16D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3CD2D-883B-4BE4-ABE7-281ABCCC7399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8C65B9-65FF-20E3-09CA-A2A2B8BFD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556266-8287-D2BE-9A12-CBD7CEA2C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5A61F-BBE4-4013-8548-C47BEE821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82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E7D4F8-5907-43C6-728F-76FA765D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0400"/>
            <a:ext cx="12191979" cy="22497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Veille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technologique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sur  la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réalité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virtuelle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</a:b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Prince Nzenzeki </a:t>
            </a:r>
          </a:p>
        </p:txBody>
      </p:sp>
      <p:pic>
        <p:nvPicPr>
          <p:cNvPr id="6" name="Espace réservé du contenu 5" descr="Une image contenant intérieur, appareil de cuisine, Restauration rapide, nourriture&#10;&#10;Description générée automatiquement">
            <a:extLst>
              <a:ext uri="{FF2B5EF4-FFF2-40B4-BE49-F238E27FC236}">
                <a16:creationId xmlns:a16="http://schemas.microsoft.com/office/drawing/2014/main" id="{566EF297-610D-C4C1-5DAA-20CE6E48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7" b="465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288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intérieur, mur, texte, personne&#10;&#10;Description générée automatiquement">
            <a:extLst>
              <a:ext uri="{FF2B5EF4-FFF2-40B4-BE49-F238E27FC236}">
                <a16:creationId xmlns:a16="http://schemas.microsoft.com/office/drawing/2014/main" id="{6FDE1673-8E3C-302A-5204-9AAE3787AE9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" b="7254"/>
          <a:stretch/>
        </p:blipFill>
        <p:spPr>
          <a:xfrm>
            <a:off x="-1514" y="43028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85D776-2709-64AA-B3C2-03CD37BB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63" y="-43018"/>
            <a:ext cx="9623552" cy="7955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Qu’est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ce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que la </a:t>
            </a:r>
            <a:r>
              <a:rPr lang="en-US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réalité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5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virtuelle</a:t>
            </a:r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Espace réservé du contenu 2">
            <a:extLst>
              <a:ext uri="{FF2B5EF4-FFF2-40B4-BE49-F238E27FC236}">
                <a16:creationId xmlns:a16="http://schemas.microsoft.com/office/drawing/2014/main" id="{911CC5D8-AEF5-A2EC-4EA3-8B34AFB5A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152706"/>
              </p:ext>
            </p:extLst>
          </p:nvPr>
        </p:nvGraphicFramePr>
        <p:xfrm>
          <a:off x="0" y="4664840"/>
          <a:ext cx="11194476" cy="2313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74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19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63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23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4AF96D27-27FA-B243-6559-0A263C19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15" y="578999"/>
            <a:ext cx="2857330" cy="310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Extrait du Jt de 20h de TF1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342FFC3-B063-EC4E-B74F-546668E72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7901" y="6015669"/>
            <a:ext cx="10808427" cy="2440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Casque VR</a:t>
            </a:r>
          </a:p>
        </p:txBody>
      </p:sp>
      <p:pic>
        <p:nvPicPr>
          <p:cNvPr id="16" name="WhatsApp Vidéo 2024-11-20 à 12.44.56_22262a36">
            <a:hlinkClick r:id="" action="ppaction://media"/>
            <a:extLst>
              <a:ext uri="{FF2B5EF4-FFF2-40B4-BE49-F238E27FC236}">
                <a16:creationId xmlns:a16="http://schemas.microsoft.com/office/drawing/2014/main" id="{C8497817-C933-7799-F3AB-E2E6EF5772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2" end="45471.90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086" y="1351760"/>
            <a:ext cx="9985828" cy="4230694"/>
          </a:xfrm>
        </p:spPr>
      </p:pic>
    </p:spTree>
    <p:extLst>
      <p:ext uri="{BB962C8B-B14F-4D97-AF65-F5344CB8AC3E}">
        <p14:creationId xmlns:p14="http://schemas.microsoft.com/office/powerpoint/2010/main" val="140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2145DF-F977-8629-DC4D-62FCDB9F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36" y="348865"/>
            <a:ext cx="11085533" cy="87772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sz="3400" dirty="0">
                <a:solidFill>
                  <a:srgbClr val="FFFFFF"/>
                </a:solidFill>
                <a:latin typeface="Algerian" panose="04020705040A02060702" pitchFamily="82" charset="0"/>
              </a:rPr>
              <a:t>Pourquoi faire une veille technologique sur la réalité virtuelle ?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1D617A7-2D6B-8E80-A162-F6194E4F6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67980"/>
              </p:ext>
            </p:extLst>
          </p:nvPr>
        </p:nvGraphicFramePr>
        <p:xfrm>
          <a:off x="187890" y="1226594"/>
          <a:ext cx="11837096" cy="5412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41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BF7761-3889-91F1-705B-F9553823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8" y="5649237"/>
            <a:ext cx="9681882" cy="65220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Google Alerts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8ABCDA7-45C4-E2BA-33B7-C6FB521AB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8399" y="6310312"/>
            <a:ext cx="7315199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Configurez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des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alertes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pour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recevoir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des notifications sur des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sujets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spécifiques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5" name="Espace réservé du contenu 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AB6EED66-76F1-3522-ABA5-47A84BD024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"/>
          <a:stretch/>
        </p:blipFill>
        <p:spPr>
          <a:xfrm>
            <a:off x="18" y="1"/>
            <a:ext cx="13780715" cy="6649092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954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9CA144A9-2452-519E-69EA-7C2C44B8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56" y="0"/>
            <a:ext cx="4573044" cy="11144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Algerian" panose="04020705040A02060702" pitchFamily="82" charset="0"/>
              </a:rPr>
              <a:t>Twitter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E727516-892E-C572-0C2F-DAB9E58A7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6898" y="1114491"/>
            <a:ext cx="8719160" cy="8799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Suivez des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comptes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influents et des hashtags relatifs à la RV.</a:t>
            </a:r>
          </a:p>
        </p:txBody>
      </p:sp>
      <p:graphicFrame>
        <p:nvGraphicFramePr>
          <p:cNvPr id="14" name="Espace réservé du contenu 3">
            <a:extLst>
              <a:ext uri="{FF2B5EF4-FFF2-40B4-BE49-F238E27FC236}">
                <a16:creationId xmlns:a16="http://schemas.microsoft.com/office/drawing/2014/main" id="{839336AE-737A-DA1F-41BE-2DD37E0E9C7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003980"/>
              </p:ext>
            </p:extLst>
          </p:nvPr>
        </p:nvGraphicFramePr>
        <p:xfrm>
          <a:off x="363256" y="1665962"/>
          <a:ext cx="11448788" cy="5010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006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3AC70118-F308-A7B3-F291-ED1340FAB3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5" r="-1" b="12994"/>
          <a:stretch/>
        </p:blipFill>
        <p:spPr>
          <a:xfrm>
            <a:off x="0" y="0"/>
            <a:ext cx="12228129" cy="4666928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F155219-83FA-0106-08FD-7E75C81E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74" y="4138705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071DD522-12AB-E5E2-3991-21F5257AB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02330" y="3798664"/>
            <a:ext cx="6372552" cy="2714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Technologie </a:t>
            </a:r>
            <a:r>
              <a:rPr lang="en-US" sz="2800" b="1" dirty="0" err="1">
                <a:solidFill>
                  <a:schemeClr val="tx2"/>
                </a:solidFill>
              </a:rPr>
              <a:t>évolutive</a:t>
            </a:r>
            <a:endParaRPr lang="en-US" sz="2800" b="1" dirty="0">
              <a:solidFill>
                <a:schemeClr val="tx2"/>
              </a:solidFill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Applications multiples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/>
                </a:solidFill>
              </a:rPr>
              <a:t>Opportunités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inédites</a:t>
            </a:r>
            <a:endParaRPr lang="en-US" sz="2800" b="1" dirty="0">
              <a:solidFill>
                <a:schemeClr val="tx2"/>
              </a:solidFill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/>
                </a:solidFill>
              </a:rPr>
              <a:t>Adaptabilité</a:t>
            </a:r>
            <a:endParaRPr lang="en-US" sz="2800" b="1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2323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867</TotalTime>
  <Words>120</Words>
  <Application>Microsoft Office PowerPoint</Application>
  <PresentationFormat>Grand écran</PresentationFormat>
  <Paragraphs>26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Algerian</vt:lpstr>
      <vt:lpstr>Aptos</vt:lpstr>
      <vt:lpstr>Aptos Display</vt:lpstr>
      <vt:lpstr>Arial</vt:lpstr>
      <vt:lpstr>Calibri</vt:lpstr>
      <vt:lpstr>Thème Office</vt:lpstr>
      <vt:lpstr>Veille technologique sur  la réalité virtuelle  Prince Nzenzeki </vt:lpstr>
      <vt:lpstr>Qu’est ce que la réalité virtuelle ?</vt:lpstr>
      <vt:lpstr>Extrait du Jt de 20h de TF1</vt:lpstr>
      <vt:lpstr>Pourquoi faire une veille technologique sur la réalité virtuelle ?</vt:lpstr>
      <vt:lpstr>Google Alerts </vt:lpstr>
      <vt:lpstr>Twitter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WOUNOUNOU AHMED Franck Gloire</dc:creator>
  <cp:lastModifiedBy>WOUNOUNOU AHMED Franck Gloire</cp:lastModifiedBy>
  <cp:revision>8</cp:revision>
  <dcterms:created xsi:type="dcterms:W3CDTF">2024-11-20T09:32:30Z</dcterms:created>
  <dcterms:modified xsi:type="dcterms:W3CDTF">2024-11-28T16:02:30Z</dcterms:modified>
</cp:coreProperties>
</file>